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FA9-B9D4-4E39-9161-1DF33D4ECB90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BE04C-65B2-4203-A338-50E00F9024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1DFF-475F-43FA-8B0A-D6D0914377EC}" type="datetimeFigureOut">
              <a:rPr lang="ko-KR" altLang="en-US" smtClean="0"/>
              <a:pPr/>
              <a:t>2019-03-13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36F8F-9030-4133-9DE2-D2A80F7CF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0.이정훈(업무자료)\2019년\8.대관령소나무숲\7.행사계획\5.행사계획 초안\지도이미지_길 삭제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2710"/>
            <a:ext cx="9144000" cy="6465290"/>
          </a:xfrm>
          <a:prstGeom prst="rect">
            <a:avLst/>
          </a:prstGeom>
          <a:noFill/>
        </p:spPr>
      </p:pic>
      <p:sp>
        <p:nvSpPr>
          <p:cNvPr id="7" name="모서리가 둥근 사각형 설명선 6"/>
          <p:cNvSpPr/>
          <p:nvPr/>
        </p:nvSpPr>
        <p:spPr>
          <a:xfrm>
            <a:off x="4427984" y="2564904"/>
            <a:ext cx="1008112" cy="576064"/>
          </a:xfrm>
          <a:prstGeom prst="wedgeRoundRectCallout">
            <a:avLst>
              <a:gd name="adj1" fmla="val -12844"/>
              <a:gd name="adj2" fmla="val 15674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500" b="1" dirty="0" smtClean="0"/>
              <a:t>체험행사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부스</a:t>
            </a:r>
            <a:endParaRPr lang="ko-KR" altLang="en-US" sz="1500" b="1" dirty="0"/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7740352" y="3140968"/>
            <a:ext cx="1080120" cy="576064"/>
          </a:xfrm>
          <a:prstGeom prst="wedgeRoundRectCallout">
            <a:avLst>
              <a:gd name="adj1" fmla="val -105963"/>
              <a:gd name="adj2" fmla="val -912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500" b="1" dirty="0" err="1" smtClean="0"/>
              <a:t>아보리스트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시연</a:t>
            </a:r>
            <a:endParaRPr lang="ko-KR" altLang="en-US" sz="1500" b="1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1691680" y="5805264"/>
            <a:ext cx="792088" cy="576064"/>
          </a:xfrm>
          <a:prstGeom prst="wedgeRoundRectCallout">
            <a:avLst>
              <a:gd name="adj1" fmla="val 116610"/>
              <a:gd name="adj2" fmla="val -7804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500" b="1" dirty="0" smtClean="0"/>
              <a:t>주차 및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행사장</a:t>
            </a:r>
            <a:endParaRPr lang="ko-KR" altLang="en-US" sz="15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79348"/>
            <a:ext cx="5309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대관령소나무숲</a:t>
            </a:r>
            <a:r>
              <a:rPr lang="ko-KR" altLang="en-US" dirty="0" smtClean="0"/>
              <a:t> 「</a:t>
            </a:r>
            <a:r>
              <a:rPr lang="en-US" altLang="ko-KR" dirty="0" smtClean="0"/>
              <a:t>100</a:t>
            </a:r>
            <a:r>
              <a:rPr lang="ko-KR" altLang="en-US" dirty="0" smtClean="0"/>
              <a:t>년만의 초대」 행사장 안내도</a:t>
            </a:r>
            <a:endParaRPr lang="ko-KR" altLang="en-US" dirty="0"/>
          </a:p>
        </p:txBody>
      </p:sp>
      <p:sp>
        <p:nvSpPr>
          <p:cNvPr id="12" name="모서리가 둥근 사각형 설명선 11"/>
          <p:cNvSpPr/>
          <p:nvPr/>
        </p:nvSpPr>
        <p:spPr>
          <a:xfrm>
            <a:off x="7452320" y="4437112"/>
            <a:ext cx="1080120" cy="576064"/>
          </a:xfrm>
          <a:prstGeom prst="wedgeRoundRectCallout">
            <a:avLst>
              <a:gd name="adj1" fmla="val -147881"/>
              <a:gd name="adj2" fmla="val -15291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1500" b="1" dirty="0" smtClean="0"/>
              <a:t>생강나무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군락</a:t>
            </a:r>
            <a:endParaRPr lang="ko-KR" altLang="en-US" sz="15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17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22</cp:revision>
  <dcterms:created xsi:type="dcterms:W3CDTF">2019-01-04T01:46:25Z</dcterms:created>
  <dcterms:modified xsi:type="dcterms:W3CDTF">2019-03-13T05:02:07Z</dcterms:modified>
</cp:coreProperties>
</file>